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B71-7F7B-4902-B6A6-5E0AE2C22986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BE933-D590-4AC6-873C-23BC444B703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B71-7F7B-4902-B6A6-5E0AE2C22986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BE933-D590-4AC6-873C-23BC444B70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B71-7F7B-4902-B6A6-5E0AE2C22986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BE933-D590-4AC6-873C-23BC444B70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B71-7F7B-4902-B6A6-5E0AE2C22986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BE933-D590-4AC6-873C-23BC444B70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B71-7F7B-4902-B6A6-5E0AE2C22986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BE933-D590-4AC6-873C-23BC444B703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B71-7F7B-4902-B6A6-5E0AE2C22986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BE933-D590-4AC6-873C-23BC444B70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B71-7F7B-4902-B6A6-5E0AE2C22986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BE933-D590-4AC6-873C-23BC444B70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B71-7F7B-4902-B6A6-5E0AE2C22986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8BE933-D590-4AC6-873C-23BC444B703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B71-7F7B-4902-B6A6-5E0AE2C22986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BE933-D590-4AC6-873C-23BC444B70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B71-7F7B-4902-B6A6-5E0AE2C22986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58BE933-D590-4AC6-873C-23BC444B70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CAA9B71-7F7B-4902-B6A6-5E0AE2C22986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BE933-D590-4AC6-873C-23BC444B70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CAA9B71-7F7B-4902-B6A6-5E0AE2C22986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58BE933-D590-4AC6-873C-23BC444B703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Newton’s laws of motion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Chapter 15 – section 4</a:t>
            </a:r>
            <a:endParaRPr lang="en-US" sz="2800" dirty="0"/>
          </a:p>
        </p:txBody>
      </p:sp>
      <p:pic>
        <p:nvPicPr>
          <p:cNvPr id="4" name="Picture 3" descr="sir issac newt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28600"/>
            <a:ext cx="2590800" cy="29738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nd law of moti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6952" y="609600"/>
            <a:ext cx="8659483" cy="601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ore for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381000"/>
            <a:ext cx="7772400" cy="609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  <a:latin typeface="Cooper Black" pitchFamily="18" charset="0"/>
              </a:rPr>
              <a:t>Third Law of Motion</a:t>
            </a:r>
            <a:endParaRPr lang="en-US" dirty="0">
              <a:solidFill>
                <a:srgbClr val="FFC000"/>
              </a:solidFill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Also known as the “law of action-reaction”</a:t>
            </a:r>
          </a:p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The law states:  When a force is applied to an object, the object exerts an equal force in the opposite direction.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Picture 3" descr="3rd law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4114801"/>
            <a:ext cx="5715000" cy="2516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3rd law 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399" y="685800"/>
            <a:ext cx="5294299" cy="5943600"/>
          </a:xfrm>
        </p:spPr>
      </p:pic>
      <p:sp>
        <p:nvSpPr>
          <p:cNvPr id="5" name="TextBox 4"/>
          <p:cNvSpPr txBox="1"/>
          <p:nvPr/>
        </p:nvSpPr>
        <p:spPr>
          <a:xfrm>
            <a:off x="5867400" y="1905000"/>
            <a:ext cx="305564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Forces come</a:t>
            </a:r>
          </a:p>
          <a:p>
            <a:r>
              <a:rPr lang="en-US" sz="2800" dirty="0">
                <a:latin typeface="Aharoni" pitchFamily="2" charset="-79"/>
                <a:cs typeface="Aharoni" pitchFamily="2" charset="-79"/>
              </a:rPr>
              <a:t>i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n pairs-</a:t>
            </a:r>
          </a:p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The </a:t>
            </a:r>
            <a:r>
              <a:rPr lang="en-US" sz="2800" dirty="0" smtClean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action force</a:t>
            </a:r>
          </a:p>
          <a:p>
            <a:r>
              <a:rPr lang="en-US" sz="2800" dirty="0">
                <a:latin typeface="Aharoni" pitchFamily="2" charset="-79"/>
                <a:cs typeface="Aharoni" pitchFamily="2" charset="-79"/>
              </a:rPr>
              <a:t>a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nd the </a:t>
            </a:r>
            <a:r>
              <a:rPr lang="en-US" sz="2800" dirty="0" smtClean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reaction </a:t>
            </a:r>
          </a:p>
          <a:p>
            <a:r>
              <a:rPr lang="en-US" sz="2800" dirty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f</a:t>
            </a:r>
            <a:r>
              <a:rPr lang="en-US" sz="2800" dirty="0" smtClean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orce.</a:t>
            </a:r>
            <a:endParaRPr lang="en-US" sz="2800" dirty="0">
              <a:solidFill>
                <a:srgbClr val="92D050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3rd law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7520" y="1600200"/>
            <a:ext cx="8297104" cy="4190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haroni" pitchFamily="2" charset="-79"/>
                <a:cs typeface="Aharoni" pitchFamily="2" charset="-79"/>
              </a:rPr>
              <a:t>What is  the action and reaction forces in this scenario?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Content Placeholder 3" descr="cano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936292"/>
            <a:ext cx="6365436" cy="42359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oper Black" pitchFamily="18" charset="0"/>
              </a:rPr>
              <a:t>What happens when he jumps to the dock? Identify the force pair.</a:t>
            </a:r>
            <a:endParaRPr lang="en-US" dirty="0">
              <a:latin typeface="Cooper Black" pitchFamily="18" charset="0"/>
            </a:endParaRPr>
          </a:p>
        </p:txBody>
      </p:sp>
      <p:pic>
        <p:nvPicPr>
          <p:cNvPr id="4" name="Content Placeholder 3" descr="3rd law 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905000"/>
            <a:ext cx="7772400" cy="47855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First Law of Motion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Also called the “Law of Inertia”</a:t>
            </a:r>
          </a:p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Inertia – the tendency of an object to stay at rest or remain in motion.  It is measured by the object’s mass.</a:t>
            </a:r>
          </a:p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Greater mass = greater inertia</a:t>
            </a:r>
          </a:p>
          <a:p>
            <a:r>
              <a:rPr lang="en-US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The law states:  An object in rest tends to stay at rest and an object in motion tends to stay in motion UNLESS acted upon by an outside force.</a:t>
            </a:r>
            <a:endParaRPr lang="en-US" dirty="0">
              <a:solidFill>
                <a:srgbClr val="FFFF00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nertia c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81000"/>
            <a:ext cx="8229600" cy="609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nert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605151"/>
            <a:ext cx="4791075" cy="4267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267200" y="5105400"/>
            <a:ext cx="46667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  <a:latin typeface="Cooper Black" pitchFamily="18" charset="0"/>
              </a:rPr>
              <a:t>Amount of inertia is</a:t>
            </a:r>
          </a:p>
          <a:p>
            <a:r>
              <a:rPr lang="en-US" sz="2800" dirty="0" smtClean="0">
                <a:solidFill>
                  <a:srgbClr val="FFFF00"/>
                </a:solidFill>
                <a:latin typeface="Cooper Black" pitchFamily="18" charset="0"/>
              </a:rPr>
              <a:t> determined by the mass</a:t>
            </a:r>
            <a:r>
              <a:rPr lang="en-US" dirty="0" smtClean="0">
                <a:solidFill>
                  <a:srgbClr val="FFFF00"/>
                </a:solidFill>
                <a:latin typeface="Cooper Black" pitchFamily="18" charset="0"/>
              </a:rPr>
              <a:t>!</a:t>
            </a:r>
            <a:endParaRPr lang="en-US" dirty="0">
              <a:solidFill>
                <a:srgbClr val="FFFF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us inert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457200"/>
            <a:ext cx="4267200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inertia carto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3505200"/>
            <a:ext cx="4800600" cy="3145631"/>
          </a:xfrm>
          <a:prstGeom prst="rect">
            <a:avLst/>
          </a:prstGeom>
        </p:spPr>
      </p:pic>
      <p:sp>
        <p:nvSpPr>
          <p:cNvPr id="6" name="Oval Callout 5"/>
          <p:cNvSpPr/>
          <p:nvPr/>
        </p:nvSpPr>
        <p:spPr>
          <a:xfrm>
            <a:off x="4724400" y="685800"/>
            <a:ext cx="3733800" cy="2362200"/>
          </a:xfrm>
          <a:prstGeom prst="wedgeEllipseCallout">
            <a:avLst>
              <a:gd name="adj1" fmla="val -98252"/>
              <a:gd name="adj2" fmla="val 31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002060"/>
                </a:solidFill>
                <a:latin typeface="Cooper Black" pitchFamily="18" charset="0"/>
              </a:rPr>
              <a:t>More Inertia</a:t>
            </a:r>
            <a:r>
              <a:rPr lang="en-US" sz="3200" dirty="0" smtClean="0">
                <a:solidFill>
                  <a:srgbClr val="002060"/>
                </a:solidFill>
                <a:latin typeface="Cooper Black" pitchFamily="18" charset="0"/>
              </a:rPr>
              <a:t>!</a:t>
            </a:r>
            <a:endParaRPr lang="en-US" dirty="0">
              <a:solidFill>
                <a:srgbClr val="00206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  <a:latin typeface="Cooper Black" pitchFamily="18" charset="0"/>
              </a:rPr>
              <a:t>Inertia in motion</a:t>
            </a:r>
            <a:endParaRPr lang="en-US" dirty="0">
              <a:solidFill>
                <a:srgbClr val="FFC000"/>
              </a:solidFill>
              <a:latin typeface="Cooper Black" pitchFamily="18" charset="0"/>
            </a:endParaRPr>
          </a:p>
        </p:txBody>
      </p:sp>
      <p:pic>
        <p:nvPicPr>
          <p:cNvPr id="4" name="Content Placeholder 3" descr="inertia in mo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76400"/>
            <a:ext cx="4191000" cy="2971800"/>
          </a:xfrm>
        </p:spPr>
      </p:pic>
      <p:sp>
        <p:nvSpPr>
          <p:cNvPr id="5" name="TextBox 4"/>
          <p:cNvSpPr txBox="1"/>
          <p:nvPr/>
        </p:nvSpPr>
        <p:spPr>
          <a:xfrm>
            <a:off x="4769084" y="2133600"/>
            <a:ext cx="464582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When you slam on the </a:t>
            </a:r>
          </a:p>
          <a:p>
            <a:r>
              <a:rPr lang="en-US" sz="3200" b="1" dirty="0"/>
              <a:t>b</a:t>
            </a:r>
            <a:r>
              <a:rPr lang="en-US" sz="3200" b="1" dirty="0" smtClean="0"/>
              <a:t>reaks, the car stops</a:t>
            </a:r>
          </a:p>
          <a:p>
            <a:r>
              <a:rPr lang="en-US" sz="3200" b="1" dirty="0" smtClean="0"/>
              <a:t>but you keep going!</a:t>
            </a:r>
          </a:p>
          <a:p>
            <a:r>
              <a:rPr lang="en-US" sz="3200" b="1" dirty="0" smtClean="0"/>
              <a:t>That’s why you wear</a:t>
            </a:r>
          </a:p>
          <a:p>
            <a:r>
              <a:rPr lang="en-US" sz="3200" b="1" dirty="0"/>
              <a:t>s</a:t>
            </a:r>
            <a:r>
              <a:rPr lang="en-US" sz="3200" b="1" dirty="0" smtClean="0"/>
              <a:t>eatbelts!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Explain this!</a:t>
            </a:r>
            <a:endParaRPr lang="en-US" dirty="0"/>
          </a:p>
        </p:txBody>
      </p:sp>
      <p:pic>
        <p:nvPicPr>
          <p:cNvPr id="4" name="Content Placeholder 3" descr="inertia in motion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2068984"/>
            <a:ext cx="5257800" cy="3938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  <a:latin typeface="Cooper Black" pitchFamily="18" charset="0"/>
              </a:rPr>
              <a:t>Second Law of Motion</a:t>
            </a:r>
            <a:endParaRPr lang="en-US" dirty="0">
              <a:solidFill>
                <a:srgbClr val="FFC000"/>
              </a:solidFill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467600" cy="4525963"/>
          </a:xfrm>
        </p:spPr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States that the acceleration of an object depends on the mass of the object and the size of the force applied.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F=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2971800"/>
            <a:ext cx="5791200" cy="35482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nd law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295400"/>
            <a:ext cx="8435051" cy="48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107</TotalTime>
  <Words>221</Words>
  <Application>Microsoft Office PowerPoint</Application>
  <PresentationFormat>On-screen Show (4:3)</PresentationFormat>
  <Paragraphs>29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Technic</vt:lpstr>
      <vt:lpstr>Newton’s laws of motion</vt:lpstr>
      <vt:lpstr>First Law of Motion</vt:lpstr>
      <vt:lpstr>Slide 3</vt:lpstr>
      <vt:lpstr>Slide 4</vt:lpstr>
      <vt:lpstr>Slide 5</vt:lpstr>
      <vt:lpstr>Inertia in motion</vt:lpstr>
      <vt:lpstr>Explain this!</vt:lpstr>
      <vt:lpstr>Second Law of Motion</vt:lpstr>
      <vt:lpstr>Slide 9</vt:lpstr>
      <vt:lpstr>Slide 10</vt:lpstr>
      <vt:lpstr>Slide 11</vt:lpstr>
      <vt:lpstr>Third Law of Motion</vt:lpstr>
      <vt:lpstr>Slide 13</vt:lpstr>
      <vt:lpstr>Slide 14</vt:lpstr>
      <vt:lpstr>What is  the action and reaction forces in this scenario?</vt:lpstr>
      <vt:lpstr>What happens when he jumps to the dock? Identify the force pair.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Newton’s laws of motion</dc:title>
  <dc:creator>jluckey</dc:creator>
  <cp:lastModifiedBy>jluckey</cp:lastModifiedBy>
  <cp:revision>1</cp:revision>
  <dcterms:created xsi:type="dcterms:W3CDTF">2013-01-15T16:07:29Z</dcterms:created>
  <dcterms:modified xsi:type="dcterms:W3CDTF">2013-01-15T17:55:04Z</dcterms:modified>
</cp:coreProperties>
</file>